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75" r:id="rId4"/>
    <p:sldId id="256" r:id="rId5"/>
    <p:sldId id="276" r:id="rId6"/>
    <p:sldId id="258" r:id="rId7"/>
    <p:sldId id="290" r:id="rId8"/>
    <p:sldId id="289" r:id="rId9"/>
    <p:sldId id="277" r:id="rId10"/>
    <p:sldId id="260" r:id="rId11"/>
    <p:sldId id="292" r:id="rId12"/>
    <p:sldId id="291" r:id="rId13"/>
    <p:sldId id="288" r:id="rId14"/>
    <p:sldId id="293" r:id="rId15"/>
    <p:sldId id="296" r:id="rId16"/>
    <p:sldId id="295" r:id="rId17"/>
    <p:sldId id="294" r:id="rId18"/>
    <p:sldId id="261" r:id="rId19"/>
    <p:sldId id="271" r:id="rId20"/>
    <p:sldId id="272" r:id="rId21"/>
    <p:sldId id="280" r:id="rId22"/>
    <p:sldId id="262" r:id="rId23"/>
    <p:sldId id="279" r:id="rId24"/>
    <p:sldId id="268" r:id="rId25"/>
    <p:sldId id="283" r:id="rId26"/>
    <p:sldId id="269" r:id="rId27"/>
    <p:sldId id="284" r:id="rId28"/>
    <p:sldId id="270" r:id="rId29"/>
    <p:sldId id="297" r:id="rId30"/>
    <p:sldId id="263" r:id="rId31"/>
    <p:sldId id="273" r:id="rId32"/>
    <p:sldId id="274" r:id="rId33"/>
    <p:sldId id="286" r:id="rId34"/>
    <p:sldId id="264" r:id="rId35"/>
    <p:sldId id="287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D1AEF-9E9F-420D-B328-F688FE87F8B7}" type="datetimeFigureOut">
              <a:rPr lang="pt-BR" smtClean="0"/>
              <a:pPr/>
              <a:t>19/06/2015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EECCE-597F-44E6-8DBB-40DB470BD9F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99392"/>
            <a:ext cx="9144000" cy="685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300" b="1" dirty="0" smtClean="0"/>
              <a:t>GLÓRIA, GLORIA A DEUS NAS ALTURAS... ÔÔ....GLORIA, E A NÓS A SUA PAZ. (BIS)</a:t>
            </a:r>
          </a:p>
          <a:p>
            <a:pPr algn="just"/>
            <a:r>
              <a:rPr lang="pt-BR" sz="3300" dirty="0" smtClean="0"/>
              <a:t>1. Senhor </a:t>
            </a:r>
            <a:r>
              <a:rPr lang="pt-BR" sz="3300" dirty="0" smtClean="0"/>
              <a:t>Deus rei dos céus, Deus pai onipotente, </a:t>
            </a:r>
            <a:r>
              <a:rPr lang="pt-BR" sz="3300" dirty="0" smtClean="0"/>
              <a:t> vos </a:t>
            </a:r>
            <a:r>
              <a:rPr lang="pt-BR" sz="3300" dirty="0" smtClean="0"/>
              <a:t>louvamos bem dizemos, adoramos.</a:t>
            </a:r>
            <a:br>
              <a:rPr lang="pt-BR" sz="3300" dirty="0" smtClean="0"/>
            </a:br>
            <a:r>
              <a:rPr lang="pt-BR" sz="3300" dirty="0" smtClean="0"/>
              <a:t>Nós vos glorificamos e vos damos graças, por vossa</a:t>
            </a:r>
            <a:r>
              <a:rPr lang="pt-BR" sz="3300" dirty="0" smtClean="0"/>
              <a:t>...</a:t>
            </a:r>
          </a:p>
          <a:p>
            <a:pPr algn="just"/>
            <a:r>
              <a:rPr lang="pt-BR" sz="3300" b="1" dirty="0" smtClean="0"/>
              <a:t>2. Jesus </a:t>
            </a:r>
            <a:r>
              <a:rPr lang="pt-BR" sz="3300" b="1" dirty="0" smtClean="0"/>
              <a:t>Cristo, Senhor Deus, filho único do </a:t>
            </a:r>
            <a:r>
              <a:rPr lang="pt-BR" sz="3300" b="1" dirty="0" smtClean="0"/>
              <a:t>Pai. Cordeiro </a:t>
            </a:r>
            <a:r>
              <a:rPr lang="pt-BR" sz="3300" b="1" dirty="0" smtClean="0"/>
              <a:t>de Deus que tirais o pecado do mundo, Tende </a:t>
            </a:r>
            <a:r>
              <a:rPr lang="pt-BR" sz="3300" b="1" dirty="0" smtClean="0"/>
              <a:t>Piedade. Vós </a:t>
            </a:r>
            <a:r>
              <a:rPr lang="pt-BR" sz="3300" b="1" dirty="0" smtClean="0"/>
              <a:t>que estais a direita do Pai, Tende </a:t>
            </a:r>
            <a:r>
              <a:rPr lang="pt-BR" sz="3300" b="1" dirty="0" smtClean="0"/>
              <a:t>piedade. Vós </a:t>
            </a:r>
            <a:r>
              <a:rPr lang="pt-BR" sz="3300" b="1" dirty="0" smtClean="0"/>
              <a:t>que tirais o pecado do mundo... Tende </a:t>
            </a:r>
            <a:r>
              <a:rPr lang="pt-BR" sz="3300" b="1" dirty="0" smtClean="0"/>
              <a:t>piedade Acolhei </a:t>
            </a:r>
            <a:r>
              <a:rPr lang="pt-BR" sz="3300" b="1" dirty="0" smtClean="0"/>
              <a:t>as nossas súplicas.</a:t>
            </a: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i="1" dirty="0" smtClean="0"/>
              <a:t>3. Só </a:t>
            </a:r>
            <a:r>
              <a:rPr lang="pt-BR" sz="3300" i="1" dirty="0" smtClean="0"/>
              <a:t>vós, sois o santo o Senhor, o altíssimo só vos. </a:t>
            </a:r>
            <a:r>
              <a:rPr lang="pt-BR" sz="3300" i="1" dirty="0" smtClean="0"/>
              <a:t> Jesus </a:t>
            </a:r>
            <a:r>
              <a:rPr lang="pt-BR" sz="3300" i="1" dirty="0" smtClean="0"/>
              <a:t>Cristo, com Espirito e o Pai.</a:t>
            </a:r>
            <a:endParaRPr lang="pt-BR" sz="3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600" b="1" dirty="0" smtClean="0"/>
              <a:t>Glória a Deus lá nos céus! Todos os anjos cantam sua bondade. “E entre nós paz e bem!”</a:t>
            </a:r>
            <a:br>
              <a:rPr lang="pt-BR" sz="3600" b="1" dirty="0" smtClean="0"/>
            </a:br>
            <a:r>
              <a:rPr lang="pt-BR" sz="3600" b="1" dirty="0" smtClean="0"/>
              <a:t>Pedem os homens de boa vontade.</a:t>
            </a:r>
            <a:endParaRPr lang="pt-BR" sz="3600" dirty="0" smtClean="0"/>
          </a:p>
          <a:p>
            <a:pPr algn="just" fontAlgn="base"/>
            <a:r>
              <a:rPr lang="pt-BR" sz="3600" dirty="0" smtClean="0"/>
              <a:t>1. Glória ao pai eterno, criador de tudo! É a glória do senhor vivermos sem temor, não como escravos, mas filhos livres!</a:t>
            </a:r>
          </a:p>
          <a:p>
            <a:pPr algn="just" fontAlgn="base"/>
            <a:r>
              <a:rPr lang="pt-BR" sz="3600" dirty="0" smtClean="0"/>
              <a:t>2. Glória a Deus, o filho, salvador do mundo! É a glória do Senhor vivermos no amor,</a:t>
            </a:r>
            <a:br>
              <a:rPr lang="pt-BR" sz="3600" dirty="0" smtClean="0"/>
            </a:br>
            <a:r>
              <a:rPr lang="pt-BR" sz="3600" dirty="0" smtClean="0"/>
              <a:t>irmãos de todos, todos irmãos.</a:t>
            </a:r>
          </a:p>
          <a:p>
            <a:pPr algn="just" fontAlgn="base"/>
            <a:r>
              <a:rPr lang="pt-BR" sz="3600" dirty="0" smtClean="0"/>
              <a:t>3. Glória a Deus, o santo, santificador! É a glória do Senhor vivermos o louvor da unidade que gera a vida.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5400" dirty="0" smtClean="0"/>
              <a:t>Vai falar no evangelho Jesus Cristo, aleluia! Sua palavra é alimento que dá vida, aleluia!</a:t>
            </a:r>
          </a:p>
          <a:p>
            <a:pPr algn="just" fontAlgn="base"/>
            <a:r>
              <a:rPr lang="pt-BR" sz="5400" b="1" dirty="0" smtClean="0"/>
              <a:t>Glória a Ti, Senhor. Toda graça e louvor. (bis)</a:t>
            </a:r>
          </a:p>
          <a:p>
            <a:pPr algn="just" fontAlgn="base"/>
            <a:r>
              <a:rPr lang="pt-BR" sz="5400" dirty="0" smtClean="0"/>
              <a:t>A mensagem da alegria ouviremos, aleluia! De Deus as maravilhas cantaremos, aleluia!</a:t>
            </a:r>
            <a:endParaRPr lang="pt-B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17140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600" dirty="0" smtClean="0"/>
              <a:t>1. Eu vim para escutar tua palavra, tua palavra, tua palavra de amor.</a:t>
            </a:r>
          </a:p>
          <a:p>
            <a:pPr algn="just" fontAlgn="base"/>
            <a:r>
              <a:rPr lang="pt-BR" sz="4600" dirty="0" smtClean="0"/>
              <a:t>2. Eu gosto de escutar tua palavra, tua palavra, tua palavra de amor.</a:t>
            </a:r>
          </a:p>
          <a:p>
            <a:pPr algn="just" fontAlgn="base"/>
            <a:r>
              <a:rPr lang="pt-BR" sz="4600" dirty="0" smtClean="0"/>
              <a:t>3. Eu quero entender melhor tua palavra, tua palavra, tua palavra de amor.</a:t>
            </a:r>
          </a:p>
          <a:p>
            <a:pPr algn="just" fontAlgn="base"/>
            <a:r>
              <a:rPr lang="pt-BR" sz="4600" dirty="0" smtClean="0"/>
              <a:t>4. O mundo ainda vai viver tua palavra, tua palavra, tua palavra de amor.</a:t>
            </a:r>
            <a:endParaRPr lang="pt-BR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99392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600" b="1" dirty="0" smtClean="0"/>
              <a:t>Quem disse que não somos nada,que não temos nada para oferecer repare as nossas mãos abertas trazendo as ofertas do nosso viver (bis)</a:t>
            </a:r>
          </a:p>
          <a:p>
            <a:pPr algn="just" fontAlgn="base"/>
            <a:r>
              <a:rPr lang="pt-BR" sz="4600" dirty="0" smtClean="0"/>
              <a:t>1- A fé do homem nordestino que busca um destino e um pedaço de chão. A luta do povo oprimido que abre caminho e transforma a nação</a:t>
            </a:r>
            <a:br>
              <a:rPr lang="pt-BR" sz="4600" dirty="0" smtClean="0"/>
            </a:br>
            <a:r>
              <a:rPr lang="pt-BR" sz="4600" b="1" dirty="0" smtClean="0"/>
              <a:t>ô, ô, ô, ô, recebe Senhor. (Bis)</a:t>
            </a:r>
            <a:endParaRPr lang="pt-BR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17140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600" b="1" dirty="0" smtClean="0"/>
              <a:t>Quem disse que não somos nada,que não temos nada para oferecer repare as nossas mãos abertas trazendo as ofertas do nosso viver (bis)</a:t>
            </a:r>
          </a:p>
          <a:p>
            <a:pPr algn="just" fontAlgn="base"/>
            <a:r>
              <a:rPr lang="pt-BR" sz="4600" dirty="0" smtClean="0"/>
              <a:t>2- Retalhos de nossa historia bonitas vitórias que meu povo tem. Palmares, caldeirão, canudos são lutas de ontem e de hoje também. </a:t>
            </a:r>
          </a:p>
          <a:p>
            <a:pPr algn="just" fontAlgn="base"/>
            <a:r>
              <a:rPr lang="pt-BR" sz="4600" b="1" dirty="0" smtClean="0"/>
              <a:t>Ô, ô, ô, ô, recebe Senhor. (Bis)</a:t>
            </a:r>
            <a:endParaRPr lang="pt-BR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6000" dirty="0" smtClean="0"/>
              <a:t>Reunidos aqui só pra louvar ao Senhor, novamente aqui, em união.</a:t>
            </a:r>
          </a:p>
          <a:p>
            <a:pPr algn="ctr" fontAlgn="base"/>
            <a:r>
              <a:rPr lang="pt-BR" sz="6000" dirty="0" smtClean="0"/>
              <a:t>Algo bom vai acontecer, algo bom deus tem pra nós, reunidos aqui só pra louvar o Senhor.</a:t>
            </a:r>
            <a:endParaRPr lang="pt-B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99392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600" b="1" dirty="0" smtClean="0"/>
              <a:t>Quem disse que não somos nada,que não temos nada para oferecer repare as nossas mãos abertas trazendo as ofertas do nosso viver (bis)</a:t>
            </a:r>
          </a:p>
          <a:p>
            <a:pPr algn="just" fontAlgn="base"/>
            <a:r>
              <a:rPr lang="pt-BR" sz="4600" dirty="0" smtClean="0"/>
              <a:t>3- Aqui trazemos a semente, sangue desta gente que fecunda o chão. Do gringo e tantos lavradores santo e operários em libertação.</a:t>
            </a:r>
          </a:p>
          <a:p>
            <a:pPr algn="just" fontAlgn="base"/>
            <a:r>
              <a:rPr lang="pt-BR" sz="4600" b="1" dirty="0" smtClean="0"/>
              <a:t>Ô, ô, ô, ô, recebe Senhor. (Bis)</a:t>
            </a:r>
            <a:endParaRPr lang="pt-BR" sz="4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/>
              <a:t>Quero te dar meu coração. À luz de uma nova decisão. De amar-te mais que a tudo. Que um dia eu possa ter. Abraçando então o que é real. Provando e amando o essencial. E escrevendo a nova história. Vivendo em teu amor. </a:t>
            </a:r>
            <a:r>
              <a:rPr lang="pt-BR" sz="4000" b="1" dirty="0" smtClean="0"/>
              <a:t>Minha vida é toda tua. Os meus planos, os meus sonhos.</a:t>
            </a:r>
            <a:br>
              <a:rPr lang="pt-BR" sz="4000" b="1" dirty="0" smtClean="0"/>
            </a:br>
            <a:r>
              <a:rPr lang="pt-BR" sz="4000" b="1" dirty="0" smtClean="0"/>
              <a:t>De nada vale o existir. Se não for pra Te ofertar. E em cada passo descobrir. Que o tempo esconde o que é eterno. Que Tu és o sentido, Ó meu Senhor... de tudo.</a:t>
            </a:r>
            <a:endParaRPr lang="pt-B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0466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5400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Santo, Santo, Santo é o Senhor Deus do universo, Santo é o Senhor. O céu e a terra proclamam a vossa glória, Santo é o Senhor.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5400" b="1" dirty="0" smtClean="0">
                <a:latin typeface="Arial Narrow" pitchFamily="34" charset="0"/>
                <a:ea typeface="Calibri" pitchFamily="34" charset="0"/>
                <a:cs typeface="Times New Roman" pitchFamily="18" charset="0"/>
              </a:rPr>
              <a:t>Bendito o que vem em nome do Senhor. (bis) </a:t>
            </a:r>
            <a:r>
              <a:rPr lang="pt-BR" sz="5400" b="1" dirty="0" smtClean="0">
                <a:latin typeface="Arial Narrow" pitchFamily="34" charset="0"/>
                <a:cs typeface="Times New Roman" pitchFamily="18" charset="0"/>
              </a:rPr>
              <a:t>Hosana, Hosana, Hosana nas alturas. (bis)</a:t>
            </a:r>
            <a:endParaRPr lang="pt-BR" sz="5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73069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dirty="0"/>
              <a:t>Que bom te receber no meu </a:t>
            </a:r>
            <a:r>
              <a:rPr lang="pt-BR" sz="3600" dirty="0" smtClean="0"/>
              <a:t>coração. Te tocar. Ter </a:t>
            </a:r>
            <a:r>
              <a:rPr lang="pt-BR" sz="3600" dirty="0"/>
              <a:t>te em minhas </a:t>
            </a:r>
            <a:r>
              <a:rPr lang="pt-BR" sz="3600" dirty="0" smtClean="0"/>
              <a:t>mãos. Com </a:t>
            </a:r>
            <a:r>
              <a:rPr lang="pt-BR" sz="3600" dirty="0"/>
              <a:t>carinho te </a:t>
            </a:r>
            <a:r>
              <a:rPr lang="pt-BR" sz="3600" dirty="0" smtClean="0"/>
              <a:t>acolher.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/>
              <a:t>E contigo ser um </a:t>
            </a:r>
            <a:r>
              <a:rPr lang="pt-BR" sz="3600" dirty="0" smtClean="0"/>
              <a:t>só. Ter </a:t>
            </a:r>
            <a:r>
              <a:rPr lang="pt-BR" sz="3600" dirty="0"/>
              <a:t>contigo uma perfeita </a:t>
            </a:r>
            <a:r>
              <a:rPr lang="pt-BR" sz="3600" dirty="0" smtClean="0"/>
              <a:t>comunhão. Corpo </a:t>
            </a:r>
            <a:r>
              <a:rPr lang="pt-BR" sz="3600" dirty="0"/>
              <a:t>sangue vinho e </a:t>
            </a:r>
            <a:r>
              <a:rPr lang="pt-BR" sz="3600" dirty="0" smtClean="0"/>
              <a:t>pão. Milagre </a:t>
            </a:r>
            <a:r>
              <a:rPr lang="pt-BR" sz="3600" dirty="0"/>
              <a:t>de </a:t>
            </a:r>
            <a:r>
              <a:rPr lang="pt-BR" sz="3600" dirty="0" smtClean="0"/>
              <a:t>amor. Fonte </a:t>
            </a:r>
            <a:r>
              <a:rPr lang="pt-BR" sz="3600" dirty="0"/>
              <a:t>de </a:t>
            </a:r>
            <a:r>
              <a:rPr lang="pt-BR" sz="3600" dirty="0" smtClean="0"/>
              <a:t>vida. </a:t>
            </a:r>
          </a:p>
          <a:p>
            <a:pPr algn="just"/>
            <a:r>
              <a:rPr lang="pt-BR" sz="3600" b="1" dirty="0" smtClean="0"/>
              <a:t>Ó </a:t>
            </a:r>
            <a:r>
              <a:rPr lang="pt-BR" sz="3600" b="1" dirty="0"/>
              <a:t>meu Jesus, </a:t>
            </a:r>
            <a:r>
              <a:rPr lang="pt-BR" sz="3600" b="1" dirty="0" smtClean="0"/>
              <a:t>eucaristia. Eu </a:t>
            </a:r>
            <a:r>
              <a:rPr lang="pt-BR" sz="3600" b="1" dirty="0"/>
              <a:t>te recebo em </a:t>
            </a:r>
            <a:r>
              <a:rPr lang="pt-BR" sz="3600" b="1" dirty="0" smtClean="0"/>
              <a:t>comunhão. Pois </a:t>
            </a:r>
            <a:r>
              <a:rPr lang="pt-BR" sz="3600" b="1" dirty="0"/>
              <a:t>mesmo sem que eu </a:t>
            </a:r>
            <a:r>
              <a:rPr lang="pt-BR" sz="3600" b="1" dirty="0" smtClean="0"/>
              <a:t>mereça. Vens </a:t>
            </a:r>
            <a:r>
              <a:rPr lang="pt-BR" sz="3600" b="1" dirty="0"/>
              <a:t>fazer morada no meu </a:t>
            </a:r>
            <a:r>
              <a:rPr lang="pt-BR" sz="3600" b="1" dirty="0" smtClean="0"/>
              <a:t>coração. Eu </a:t>
            </a:r>
            <a:r>
              <a:rPr lang="pt-BR" sz="3600" b="1" dirty="0"/>
              <a:t>te adoro meu </a:t>
            </a:r>
            <a:r>
              <a:rPr lang="pt-BR" sz="3600" b="1" dirty="0" smtClean="0"/>
              <a:t>Jesus. Doce </a:t>
            </a:r>
            <a:r>
              <a:rPr lang="pt-BR" sz="3600" b="1" dirty="0"/>
              <a:t>mistério no meu </a:t>
            </a:r>
            <a:r>
              <a:rPr lang="pt-BR" sz="3600" b="1" dirty="0" smtClean="0"/>
              <a:t>coração. Como </a:t>
            </a:r>
            <a:r>
              <a:rPr lang="pt-BR" sz="3600" b="1" dirty="0"/>
              <a:t>um Deus tão grande e </a:t>
            </a:r>
            <a:r>
              <a:rPr lang="pt-BR" sz="3600" b="1" dirty="0" smtClean="0"/>
              <a:t>soberano. Se </a:t>
            </a:r>
            <a:r>
              <a:rPr lang="pt-BR" sz="3600" b="1" dirty="0"/>
              <a:t>faz pequeno, um pedaço de </a:t>
            </a:r>
            <a:r>
              <a:rPr lang="pt-BR" sz="3600" b="1" dirty="0" smtClean="0"/>
              <a:t>pão.</a:t>
            </a:r>
            <a:r>
              <a:rPr lang="pt-BR" sz="3600" b="1" dirty="0"/>
              <a:t/>
            </a:r>
            <a:br>
              <a:rPr lang="pt-BR" sz="3600" b="1" dirty="0"/>
            </a:br>
            <a:r>
              <a:rPr lang="pt-BR" sz="3600" b="1" dirty="0"/>
              <a:t>Só por </a:t>
            </a:r>
            <a:r>
              <a:rPr lang="pt-BR" sz="3600" b="1" dirty="0" smtClean="0"/>
              <a:t>amor.</a:t>
            </a:r>
            <a:endParaRPr lang="pt-B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400" dirty="0" smtClean="0"/>
              <a:t>Diante de tua presença me encontro Senhor, Deus infinito. O teu olhar me acompanha e sabes quem sou. Ao enxergar tua grandeza e minha pequenez, eu reconheço. Que minha história é nada sem o teu amor. Por isso venho que buscar. Porque eu preciso meu Deus, em teus braços estar. Morar em teu coração e entregar-me a Ti, inteiramente.</a:t>
            </a:r>
          </a:p>
          <a:p>
            <a:pPr algn="just" fontAlgn="base"/>
            <a:r>
              <a:rPr lang="pt-BR" sz="3400" b="1" dirty="0" smtClean="0"/>
              <a:t>Me abandonarei em Ti Senhor. Em Ti repousarei. A tua ternura me acolhe. Um refugio seguro encontrei. O meu coração venho a Ti render. Toma meu ser, meu querer. Recebe senhor minha vida. Como prova viva de amor. Em teu altar Senhor.</a:t>
            </a:r>
            <a:endParaRPr lang="pt-B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99392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 algn="just"/>
            <a:r>
              <a:rPr lang="pt-BR" sz="4600" dirty="0" smtClean="0"/>
              <a:t>1. Se </a:t>
            </a:r>
            <a:r>
              <a:rPr lang="pt-BR" sz="4600" dirty="0"/>
              <a:t>as águas do mar da vida quiserem te </a:t>
            </a:r>
            <a:r>
              <a:rPr lang="pt-BR" sz="4600" dirty="0" smtClean="0"/>
              <a:t>afogar. Segura </a:t>
            </a:r>
            <a:r>
              <a:rPr lang="pt-BR" sz="4600" dirty="0"/>
              <a:t>na mão de Deus e </a:t>
            </a:r>
            <a:r>
              <a:rPr lang="pt-BR" sz="4600" dirty="0" smtClean="0"/>
              <a:t>vai. Se </a:t>
            </a:r>
            <a:r>
              <a:rPr lang="pt-BR" sz="4600" dirty="0"/>
              <a:t>as tristezas desta vida quiserem te </a:t>
            </a:r>
            <a:r>
              <a:rPr lang="pt-BR" sz="4600" dirty="0" smtClean="0"/>
              <a:t>sufocar. Segura </a:t>
            </a:r>
            <a:r>
              <a:rPr lang="pt-BR" sz="4600" dirty="0"/>
              <a:t>na mão de Deus e </a:t>
            </a:r>
            <a:r>
              <a:rPr lang="pt-BR" sz="4600" dirty="0" smtClean="0"/>
              <a:t>vai.</a:t>
            </a:r>
            <a:endParaRPr lang="pt-BR" sz="4600" dirty="0"/>
          </a:p>
          <a:p>
            <a:pPr indent="12700" algn="just"/>
            <a:r>
              <a:rPr lang="pt-BR" sz="4600" b="1" dirty="0"/>
              <a:t>Segura na mão de Deus, segura na mão de </a:t>
            </a:r>
            <a:r>
              <a:rPr lang="pt-BR" sz="4600" b="1" dirty="0" smtClean="0"/>
              <a:t>Deus. Pois </a:t>
            </a:r>
            <a:r>
              <a:rPr lang="pt-BR" sz="4600" b="1" dirty="0"/>
              <a:t>ela, ela te </a:t>
            </a:r>
            <a:r>
              <a:rPr lang="pt-BR" sz="4600" b="1" dirty="0" smtClean="0"/>
              <a:t>sustentará. Não </a:t>
            </a:r>
            <a:r>
              <a:rPr lang="pt-BR" sz="4600" b="1" dirty="0"/>
              <a:t>temas, segue adiante e não olhes para </a:t>
            </a:r>
            <a:r>
              <a:rPr lang="pt-BR" sz="4600" b="1" dirty="0" smtClean="0"/>
              <a:t>trás. Segura </a:t>
            </a:r>
            <a:r>
              <a:rPr lang="pt-BR" sz="4600" b="1" dirty="0"/>
              <a:t>na mão de Deus e </a:t>
            </a:r>
            <a:r>
              <a:rPr lang="pt-BR" sz="4600" b="1" dirty="0" smtClean="0"/>
              <a:t>vai.</a:t>
            </a:r>
            <a:endParaRPr lang="pt-BR" sz="4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 algn="just"/>
            <a:r>
              <a:rPr lang="pt-BR" sz="4400" dirty="0" smtClean="0"/>
              <a:t>2. Se a jornada é pesada e te cansas da caminhada. Segura na mão de Deus e vai. Orando, jejuando, confiando e confessando. Segura na mão de Deus e vai.</a:t>
            </a:r>
          </a:p>
          <a:p>
            <a:pPr indent="12700" algn="just"/>
            <a:r>
              <a:rPr lang="pt-BR" sz="4400" b="1" dirty="0" smtClean="0"/>
              <a:t>Segura </a:t>
            </a:r>
            <a:r>
              <a:rPr lang="pt-BR" sz="4400" b="1" dirty="0"/>
              <a:t>na mão de Deus, segura na mão de </a:t>
            </a:r>
            <a:r>
              <a:rPr lang="pt-BR" sz="4400" b="1" dirty="0" smtClean="0"/>
              <a:t>Deus. Pois </a:t>
            </a:r>
            <a:r>
              <a:rPr lang="pt-BR" sz="4400" b="1" dirty="0"/>
              <a:t>ela, ela te </a:t>
            </a:r>
            <a:r>
              <a:rPr lang="pt-BR" sz="4400" b="1" dirty="0" smtClean="0"/>
              <a:t>sustentará. Não </a:t>
            </a:r>
            <a:r>
              <a:rPr lang="pt-BR" sz="4400" b="1" dirty="0"/>
              <a:t>temas, segue adiante e não olhes para </a:t>
            </a:r>
            <a:r>
              <a:rPr lang="pt-BR" sz="4400" b="1" dirty="0" smtClean="0"/>
              <a:t>trás. Segura </a:t>
            </a:r>
            <a:r>
              <a:rPr lang="pt-BR" sz="4400" b="1" dirty="0"/>
              <a:t>na mão de Deus e </a:t>
            </a:r>
            <a:r>
              <a:rPr lang="pt-BR" sz="4400" b="1" dirty="0" smtClean="0"/>
              <a:t>vai.</a:t>
            </a:r>
            <a:endParaRPr lang="pt-B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17140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 algn="just"/>
            <a:r>
              <a:rPr lang="pt-BR" sz="4600" dirty="0" smtClean="0"/>
              <a:t>3. O Espírito do Senhor sempre te revestirá. Segura na mão de Deus e vai. Jesus Cristo prometeu que jamais te deixará. Segura na mão de Deus e vai.</a:t>
            </a:r>
          </a:p>
          <a:p>
            <a:pPr indent="12700" algn="just"/>
            <a:r>
              <a:rPr lang="pt-BR" sz="4600" b="1" dirty="0" smtClean="0"/>
              <a:t>Segura </a:t>
            </a:r>
            <a:r>
              <a:rPr lang="pt-BR" sz="4600" b="1" dirty="0"/>
              <a:t>na mão de Deus, segura na mão de </a:t>
            </a:r>
            <a:r>
              <a:rPr lang="pt-BR" sz="4600" b="1" dirty="0" smtClean="0"/>
              <a:t>Deus. Pois </a:t>
            </a:r>
            <a:r>
              <a:rPr lang="pt-BR" sz="4600" b="1" dirty="0"/>
              <a:t>ela, ela te </a:t>
            </a:r>
            <a:r>
              <a:rPr lang="pt-BR" sz="4600" b="1" dirty="0" smtClean="0"/>
              <a:t>sustentará. Não </a:t>
            </a:r>
            <a:r>
              <a:rPr lang="pt-BR" sz="4600" b="1" dirty="0"/>
              <a:t>temas, segue adiante e não olhes para </a:t>
            </a:r>
            <a:r>
              <a:rPr lang="pt-BR" sz="4600" b="1" dirty="0" smtClean="0"/>
              <a:t>trás. Segura </a:t>
            </a:r>
            <a:r>
              <a:rPr lang="pt-BR" sz="4600" b="1" dirty="0"/>
              <a:t>na mão de Deus e </a:t>
            </a:r>
            <a:r>
              <a:rPr lang="pt-BR" sz="4600" b="1" dirty="0" smtClean="0"/>
              <a:t>vai.</a:t>
            </a:r>
            <a:endParaRPr lang="pt-BR" sz="4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200" dirty="0" smtClean="0"/>
              <a:t>1. Deus chama a gente pra um momento novo. de caminhar junto com o seu povo. É hora de transformar o que não dá mais. sozinho, isolado, ninguém é capaz.</a:t>
            </a:r>
          </a:p>
          <a:p>
            <a:pPr algn="just" fontAlgn="base"/>
            <a:r>
              <a:rPr lang="pt-BR" sz="3200" b="1" dirty="0" smtClean="0"/>
              <a:t>Por isso vem entra na roda com a gente também, você é muito importante. Por isso vem entra na roda com a gente também, você é muito importante. Vem!!!</a:t>
            </a:r>
            <a:endParaRPr lang="pt-BR" sz="3200" dirty="0" smtClean="0"/>
          </a:p>
          <a:p>
            <a:pPr algn="just" fontAlgn="base"/>
            <a:r>
              <a:rPr lang="pt-BR" sz="3200" dirty="0" smtClean="0"/>
              <a:t>2. Não é possível crer que tudo é fácil há muita força que produz a morte gerando dor, tristeza e desolação. É necessário unir o cordão.</a:t>
            </a:r>
          </a:p>
          <a:p>
            <a:pPr algn="just" fontAlgn="base"/>
            <a:r>
              <a:rPr lang="pt-BR" sz="3200" dirty="0" smtClean="0"/>
              <a:t>3. A força que hoje faz brotar a vida habita em nós pela sua graça. É ele quem nos convida pra trabalhar, o amor repartir e as forças juntar.</a:t>
            </a:r>
            <a:endParaRPr lang="pt-BR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000" dirty="0" smtClean="0"/>
              <a:t>Todos reunidos na casa de </a:t>
            </a:r>
            <a:r>
              <a:rPr lang="pt-BR" sz="4000" dirty="0" smtClean="0"/>
              <a:t>Deus. Com </a:t>
            </a:r>
            <a:r>
              <a:rPr lang="pt-BR" sz="4000" dirty="0" smtClean="0"/>
              <a:t>cantos de alegria e grande </a:t>
            </a:r>
            <a:r>
              <a:rPr lang="pt-BR" sz="4000" dirty="0" smtClean="0"/>
              <a:t>louvor. Vamos </a:t>
            </a:r>
            <a:r>
              <a:rPr lang="pt-BR" sz="4000" dirty="0" smtClean="0"/>
              <a:t>celebrar os feitos do </a:t>
            </a:r>
            <a:r>
              <a:rPr lang="pt-BR" sz="4000" dirty="0" smtClean="0"/>
              <a:t>Senhor. E </a:t>
            </a:r>
            <a:r>
              <a:rPr lang="pt-BR" sz="4000" dirty="0" smtClean="0"/>
              <a:t>Sua bondade que nunca tem </a:t>
            </a:r>
            <a:r>
              <a:rPr lang="pt-BR" sz="4000" dirty="0" smtClean="0"/>
              <a:t>fim. </a:t>
            </a:r>
            <a:r>
              <a:rPr lang="pt-BR" sz="4000" dirty="0" smtClean="0"/>
              <a:t>(2x)</a:t>
            </a:r>
          </a:p>
          <a:p>
            <a:pPr algn="just"/>
            <a:r>
              <a:rPr lang="pt-BR" sz="4000" b="1" dirty="0" smtClean="0"/>
              <a:t>Vamos celebrar Deus está </a:t>
            </a:r>
            <a:r>
              <a:rPr lang="pt-BR" sz="4000" b="1" dirty="0" smtClean="0"/>
              <a:t>aqui. Vamos </a:t>
            </a:r>
            <a:r>
              <a:rPr lang="pt-BR" sz="4000" b="1" dirty="0" smtClean="0"/>
              <a:t>celebrar Deus está </a:t>
            </a:r>
            <a:r>
              <a:rPr lang="pt-BR" sz="4000" b="1" dirty="0" smtClean="0"/>
              <a:t>aqui. No </a:t>
            </a:r>
            <a:r>
              <a:rPr lang="pt-BR" sz="4000" b="1" dirty="0" smtClean="0"/>
              <a:t>meio de nós (bis) (Ele está presente aqui) (2x)</a:t>
            </a:r>
          </a:p>
          <a:p>
            <a:pPr algn="just"/>
            <a:r>
              <a:rPr lang="pt-BR" sz="4000" dirty="0" smtClean="0"/>
              <a:t>Quando estamos juntos unidos a </a:t>
            </a:r>
            <a:r>
              <a:rPr lang="pt-BR" sz="4000" dirty="0" smtClean="0"/>
              <a:t>Ti. Para </a:t>
            </a:r>
            <a:r>
              <a:rPr lang="pt-BR" sz="4000" dirty="0" smtClean="0"/>
              <a:t>elevar a nossa </a:t>
            </a:r>
            <a:r>
              <a:rPr lang="pt-BR" sz="4000" dirty="0" smtClean="0"/>
              <a:t>oração. Um </a:t>
            </a:r>
            <a:r>
              <a:rPr lang="pt-BR" sz="4000" dirty="0" smtClean="0"/>
              <a:t>canto de alegria surge entre </a:t>
            </a:r>
            <a:r>
              <a:rPr lang="pt-BR" sz="4000" dirty="0" smtClean="0"/>
              <a:t>nós.Em </a:t>
            </a:r>
            <a:r>
              <a:rPr lang="pt-BR" sz="4000" dirty="0" smtClean="0"/>
              <a:t>adoração ao Teu eterno </a:t>
            </a:r>
            <a:r>
              <a:rPr lang="pt-BR" sz="4000" dirty="0" smtClean="0"/>
              <a:t>amor. </a:t>
            </a:r>
            <a:r>
              <a:rPr lang="pt-BR" sz="4000" dirty="0" smtClean="0"/>
              <a:t>(2x)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600" dirty="0" smtClean="0"/>
              <a:t>Senhor que vieste salvar os corações arrependidos.</a:t>
            </a:r>
          </a:p>
          <a:p>
            <a:pPr algn="just" fontAlgn="base"/>
            <a:r>
              <a:rPr lang="pt-BR" sz="3600" b="1" dirty="0" smtClean="0"/>
              <a:t>Tende  Piedade, óh tende piedade, óh tende piedade de nós. (bis)</a:t>
            </a:r>
            <a:endParaRPr lang="pt-BR" sz="3600" dirty="0" smtClean="0"/>
          </a:p>
          <a:p>
            <a:pPr algn="just" fontAlgn="base"/>
            <a:r>
              <a:rPr lang="pt-BR" sz="3600" dirty="0" smtClean="0"/>
              <a:t>Ó Cristo, que vieste chamar os pecadores humilhados.</a:t>
            </a:r>
          </a:p>
          <a:p>
            <a:pPr algn="just" fontAlgn="base"/>
            <a:r>
              <a:rPr lang="pt-BR" sz="3600" b="1" dirty="0" smtClean="0"/>
              <a:t>Tende  Piedade, óh tende piedade, óh tende piedade de nós. (bis)</a:t>
            </a:r>
            <a:endParaRPr lang="pt-BR" sz="3600" dirty="0" smtClean="0"/>
          </a:p>
          <a:p>
            <a:pPr algn="just" fontAlgn="base"/>
            <a:r>
              <a:rPr lang="pt-BR" sz="3600" dirty="0" smtClean="0"/>
              <a:t>Senhor que intercedei por nós junto a Deus pai, que nos perdoa.</a:t>
            </a:r>
          </a:p>
          <a:p>
            <a:pPr algn="just" fontAlgn="base"/>
            <a:r>
              <a:rPr lang="pt-BR" sz="3600" b="1" dirty="0" smtClean="0"/>
              <a:t>Tende  Piedade, óh tende piedade, óh tende piedade de nós. (bis</a:t>
            </a:r>
            <a:r>
              <a:rPr lang="pt-BR" sz="3600" b="1" dirty="0" smtClean="0"/>
              <a:t>)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dirty="0" smtClean="0"/>
              <a:t>Senhor, eu estou aqui, venho te pedir piedade de mim.(bis)</a:t>
            </a:r>
          </a:p>
          <a:p>
            <a:pPr algn="just" fontAlgn="base"/>
            <a:r>
              <a:rPr lang="pt-BR" sz="4800" b="1" dirty="0" smtClean="0"/>
              <a:t>Piedade Senhor tem piedade Senhor. Meu pecado vem lavar com seu amor. Piedade Senhor tem piedade Senhor. E liberta </a:t>
            </a:r>
            <a:r>
              <a:rPr lang="pt-BR" sz="4800" b="1" dirty="0" err="1" smtClean="0"/>
              <a:t>minh’alma</a:t>
            </a:r>
            <a:r>
              <a:rPr lang="pt-BR" sz="4800" b="1" dirty="0" smtClean="0"/>
              <a:t> para o amor.</a:t>
            </a:r>
            <a:r>
              <a:rPr lang="pt-BR" sz="4800" dirty="0" smtClean="0"/>
              <a:t> </a:t>
            </a:r>
            <a:r>
              <a:rPr lang="pt-BR" sz="4800" dirty="0" smtClean="0"/>
              <a:t>(bis)</a:t>
            </a:r>
          </a:p>
          <a:p>
            <a:pPr algn="just" fontAlgn="base"/>
            <a:r>
              <a:rPr lang="pt-BR" sz="4800" dirty="0" smtClean="0"/>
              <a:t>Cristo, </a:t>
            </a:r>
            <a:r>
              <a:rPr lang="pt-BR" sz="4800" dirty="0" smtClean="0"/>
              <a:t>estamos aqui, viemos te pedir piedade de nós. (bis)</a:t>
            </a:r>
            <a:endParaRPr lang="pt-B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jesus-acalma-o-vento-e-o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9144000" cy="573325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35496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700" dirty="0" smtClean="0">
                <a:latin typeface="Colonna MT" pitchFamily="82" charset="0"/>
              </a:rPr>
              <a:t>“QUEM É ESTE A QUEM ATÉ O VENTO E O MAR OBEDECEM?”</a:t>
            </a:r>
            <a:endParaRPr lang="pt-BR" sz="2700" dirty="0">
              <a:latin typeface="Colonna MT" pitchFamily="82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latin typeface="Colonna MT" pitchFamily="82" charset="0"/>
              </a:rPr>
              <a:t>12º DOMINGO TEMPO COMUM</a:t>
            </a:r>
            <a:endParaRPr lang="pt-BR" sz="4000" dirty="0"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1414</Words>
  <Application>Microsoft Office PowerPoint</Application>
  <PresentationFormat>Apresentação na tela (4:3)</PresentationFormat>
  <Paragraphs>85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Kleber Alencar</dc:creator>
  <cp:lastModifiedBy>Kleber Alencar</cp:lastModifiedBy>
  <cp:revision>138</cp:revision>
  <dcterms:created xsi:type="dcterms:W3CDTF">2015-06-16T20:21:15Z</dcterms:created>
  <dcterms:modified xsi:type="dcterms:W3CDTF">2015-06-19T21:44:45Z</dcterms:modified>
</cp:coreProperties>
</file>